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oppins Light"/>
      <p:regular r:id="rId20"/>
    </p:embeddedFont>
    <p:embeddedFont>
      <p:font typeface="Poppins Light"/>
      <p:regular r:id="rId21"/>
    </p:embeddedFont>
    <p:embeddedFont>
      <p:font typeface="Poppins Light"/>
      <p:regular r:id="rId22"/>
    </p:embeddedFont>
    <p:embeddedFont>
      <p:font typeface="Poppins Light"/>
      <p:regular r:id="rId23"/>
    </p:embeddedFont>
    <p:embeddedFont>
      <p:font typeface="Roboto Light"/>
      <p:regular r:id="rId24"/>
    </p:embeddedFont>
    <p:embeddedFont>
      <p:font typeface="Roboto Light"/>
      <p:regular r:id="rId25"/>
    </p:embeddedFont>
    <p:embeddedFont>
      <p:font typeface="Roboto Light"/>
      <p:regular r:id="rId26"/>
    </p:embeddedFont>
    <p:embeddedFont>
      <p:font typeface="Roboto Ligh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Leave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introduces a comprehensive Leave Management System designed to streamline and automate employee leave processes.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Haileab Shimels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671763"/>
            <a:ext cx="4919186" cy="28859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HR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HR dashboard provides a comprehensive view of the organization's leave management, enabling analysis of leave patterns and trends across departments.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10266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Technical Implementation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 Hooks manage state and side effects, improving component reusability.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 UI components, built with Tailwind CSS, provide a consistent and visually appealing user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Server-side data validation and error handling ensure data integrity and prevent unexpected errors.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JWT-based authentication secures API access, protecting sensitive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MongoDB aggregation pipelines enable complex data queries, providing insights into leave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5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Measures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4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568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 Secure password hashing using bcrypt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869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 JWT for stateless authentication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050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 Role-based access control (RBAC) for API endpoints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23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 Input validation and sanitization to prevent injection attacks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411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 HTTPS enforcement for all communications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7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Leave Management System streamlines leave processes, minimizes paperwork, and offers valuable data-driven insights into leave trends, benefiting organizations of all sizes with its user-friendly design and reliable backend.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431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the Leave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50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Leave Management System utilizes a robust and scalable architecture, featuring a user-friendly web interface built with modern front-end technologies. It leverages a powerful back-end infrastructure powered by a robust database to securely store and manage employee leave information.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3593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is deployed on a secure cloud platform, ensuring high availability and accessibility for users. Integration with existing HR systems and other business applications is also supported, enabling seamless data exchange and process automation.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React.js with TypeScript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Node.js with Express.js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MongoDB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904042"/>
            <a:ext cx="7658457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Roles and Functionalities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21648" y="1872258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45724" y="2331839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97573" y="210776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7120" y="2186226"/>
            <a:ext cx="9179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84651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Applicant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84651" y="253424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Submit, view, cancel, and modify leave requests.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5724" y="3747492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297573" y="3523417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3186" y="3601879"/>
            <a:ext cx="17966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84651" y="349722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Department Head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84651" y="3949898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Approve or deny requests, view statistics.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5724" y="5163145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7573" y="4939070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1162" y="5017532"/>
            <a:ext cx="18371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84651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Process Manager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84651" y="5365552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Finalize approved requests with digital signatures.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45724" y="6578798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97573" y="6354723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36757" y="6433185"/>
            <a:ext cx="19252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684651" y="6328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HR Personnel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684651" y="6781205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 reports, view system-wide statistics.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34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7554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161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React.js with TypeScript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603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Node.js with Express.js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0460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Database: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MongoDB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4882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Authentication: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JSON Web Tokens (JWT)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9304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UI Components: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Custom components using Tailwind CSS, shadcn UI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7355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Charts and Graphs: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Recharts library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177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Icons: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lucide icons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619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 signature canva​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062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 CSV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6291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42467"/>
            <a:ext cx="4919305" cy="49445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Login Page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login page is the entry point for all users, with email and password authentication, role-based redirection, and error handling for invalid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172" y="283488"/>
            <a:ext cx="502193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453652"/>
            <a:ext cx="5989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Applicant Dashboard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57577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417439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Leave Request Form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17439" y="6248162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Submit new leave requests.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7577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840611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Calendar View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0611" y="6248162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Visualize leave days.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575774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63783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Leave Request List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63783" y="6248162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status of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866549"/>
            <a:ext cx="4919186" cy="24965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Process Manager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process manager dashboard is designed to finalize approved leave requests. This dashboard allows the process manager to review and approve leave requests that have been approved by department heads.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dashboard provides a list of pending requests, a digital signature pad for final approval, and an overview of processed requests. This ensures that leave requests are handled efficiently and promptly.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4898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61" y="283250"/>
            <a:ext cx="6725960" cy="36824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075" y="4873704"/>
            <a:ext cx="837176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Department Head Dashboard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075" y="5921693"/>
            <a:ext cx="4197072" cy="1683187"/>
          </a:xfrm>
          <a:prstGeom prst="roundRect">
            <a:avLst>
              <a:gd name="adj" fmla="val 56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7271" y="6155888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Pending Requests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7271" y="6645831"/>
            <a:ext cx="372868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Review and approve or deny requests.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723" y="5921693"/>
            <a:ext cx="4197072" cy="1683187"/>
          </a:xfrm>
          <a:prstGeom prst="roundRect">
            <a:avLst>
              <a:gd name="adj" fmla="val 56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50919" y="6155888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Statistics Overview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50919" y="6645831"/>
            <a:ext cx="372868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Gain insights into department leave patterns.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372" y="5921693"/>
            <a:ext cx="4197072" cy="1683187"/>
          </a:xfrm>
          <a:prstGeom prst="roundRect">
            <a:avLst>
              <a:gd name="adj" fmla="val 565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74568" y="6155888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Digital Signatures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74568" y="6645831"/>
            <a:ext cx="372868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Approve requests with digital signatures.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2024-12-14T10:27:37Z</dcterms:created>
  <dcterms:modified xsi:type="dcterms:W3CDTF">2024-12-14T10:27:37Z</dcterms:modified>
</cp:coreProperties>
</file>